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9ECD"/>
    <a:srgbClr val="FFC200"/>
    <a:srgbClr val="35CBB8"/>
    <a:srgbClr val="FF6B1D"/>
    <a:srgbClr val="CD2675"/>
    <a:srgbClr val="9435FF"/>
    <a:srgbClr val="FF2D58"/>
    <a:srgbClr val="FF35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7605" autoAdjust="0"/>
  </p:normalViewPr>
  <p:slideViewPr>
    <p:cSldViewPr snapToGrid="0" snapToObjects="1">
      <p:cViewPr>
        <p:scale>
          <a:sx n="125" d="100"/>
          <a:sy n="125" d="100"/>
        </p:scale>
        <p:origin x="-1376" y="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ágenes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marca de agu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 para editar título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ción con marca de agu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ción con imagen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err="1" smtClean="0"/>
              <a:t>Arrastre</a:t>
            </a:r>
            <a:r>
              <a:rPr lang="en-US" dirty="0" smtClean="0"/>
              <a:t> la </a:t>
            </a:r>
            <a:r>
              <a:rPr lang="en-US" dirty="0" err="1" smtClean="0"/>
              <a:t>imagen</a:t>
            </a:r>
            <a:r>
              <a:rPr lang="en-US" dirty="0" smtClean="0"/>
              <a:t> al </a:t>
            </a:r>
            <a:r>
              <a:rPr lang="en-US" dirty="0" err="1" smtClean="0"/>
              <a:t>marcador</a:t>
            </a:r>
            <a:r>
              <a:rPr lang="en-US" dirty="0" smtClean="0"/>
              <a:t> de </a:t>
            </a:r>
            <a:r>
              <a:rPr lang="en-US" dirty="0" err="1" smtClean="0"/>
              <a:t>posición</a:t>
            </a:r>
            <a:r>
              <a:rPr lang="en-US" dirty="0" smtClean="0"/>
              <a:t> o </a:t>
            </a:r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en el </a:t>
            </a:r>
            <a:r>
              <a:rPr lang="en-US" dirty="0" err="1" smtClean="0"/>
              <a:t>icono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agregar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objetos, superior e inf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9175E2E3-AC26-0F4A-B046-F802C80D1084}" type="datetimeFigureOut">
              <a:rPr lang="es-ES" smtClean="0"/>
              <a:t>4/9/13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CF7FAB67-9072-E941-8BCF-ED7DD2106226}" type="slidenum">
              <a:rPr lang="es-ES" smtClean="0"/>
              <a:t>‹Nr.›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524681" y="164955"/>
            <a:ext cx="1616438" cy="552221"/>
          </a:xfrm>
          <a:prstGeom prst="rect">
            <a:avLst/>
          </a:prstGeom>
          <a:solidFill>
            <a:srgbClr val="6600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“Las dos tramas de Pedro Paramo”-John Donahue y Francisco Antolin</a:t>
            </a:r>
            <a:endParaRPr lang="es-ES" sz="900" dirty="0"/>
          </a:p>
        </p:txBody>
      </p:sp>
      <p:sp>
        <p:nvSpPr>
          <p:cNvPr id="8" name="Rectángulo 7"/>
          <p:cNvSpPr/>
          <p:nvPr/>
        </p:nvSpPr>
        <p:spPr>
          <a:xfrm>
            <a:off x="2758108" y="858551"/>
            <a:ext cx="1133006" cy="575593"/>
          </a:xfrm>
          <a:prstGeom prst="rect">
            <a:avLst/>
          </a:prstGeom>
          <a:solidFill>
            <a:srgbClr val="3366FF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Juan Rulfo no escribe su novela de forma cronológica, los críticos dicen:</a:t>
            </a:r>
            <a:endParaRPr lang="es-ES" sz="900" dirty="0"/>
          </a:p>
        </p:txBody>
      </p:sp>
      <p:sp>
        <p:nvSpPr>
          <p:cNvPr id="9" name="Rectángulo 8"/>
          <p:cNvSpPr/>
          <p:nvPr/>
        </p:nvSpPr>
        <p:spPr>
          <a:xfrm>
            <a:off x="283744" y="845002"/>
            <a:ext cx="1843668" cy="575593"/>
          </a:xfrm>
          <a:prstGeom prst="rect">
            <a:avLst/>
          </a:prstGeom>
          <a:solidFill>
            <a:srgbClr val="FF2D5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Falta de estructura, confuso, desorganización, sin esquema</a:t>
            </a:r>
          </a:p>
          <a:p>
            <a:pPr algn="ctr"/>
            <a:endParaRPr lang="es-ES" sz="900" dirty="0"/>
          </a:p>
        </p:txBody>
      </p:sp>
      <p:sp>
        <p:nvSpPr>
          <p:cNvPr id="10" name="Rectángulo 9"/>
          <p:cNvSpPr/>
          <p:nvPr/>
        </p:nvSpPr>
        <p:spPr>
          <a:xfrm>
            <a:off x="4530592" y="852559"/>
            <a:ext cx="1843668" cy="584729"/>
          </a:xfrm>
          <a:prstGeom prst="rect">
            <a:avLst/>
          </a:prstGeom>
          <a:solidFill>
            <a:srgbClr val="9435FF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Estilo contrapuntístico, estructural, caos temporal para hacer al lector asumir un rol activo.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574164" y="1552352"/>
            <a:ext cx="914400" cy="767456"/>
          </a:xfrm>
          <a:prstGeom prst="rect">
            <a:avLst/>
          </a:prstGeom>
          <a:solidFill>
            <a:srgbClr val="CD2675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La historia se divide en dos partes</a:t>
            </a:r>
            <a:endParaRPr lang="es-ES" sz="900" dirty="0"/>
          </a:p>
        </p:txBody>
      </p:sp>
      <p:sp>
        <p:nvSpPr>
          <p:cNvPr id="12" name="Rectángulo 11"/>
          <p:cNvSpPr/>
          <p:nvPr/>
        </p:nvSpPr>
        <p:spPr>
          <a:xfrm>
            <a:off x="4647160" y="1530556"/>
            <a:ext cx="1728622" cy="767456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La historia se divide en dos tramas que se complementan:</a:t>
            </a:r>
            <a:endParaRPr lang="es-ES" sz="900" dirty="0"/>
          </a:p>
        </p:txBody>
      </p:sp>
      <p:sp>
        <p:nvSpPr>
          <p:cNvPr id="15" name="Rectángulo 14"/>
          <p:cNvSpPr/>
          <p:nvPr/>
        </p:nvSpPr>
        <p:spPr>
          <a:xfrm>
            <a:off x="1791834" y="2298012"/>
            <a:ext cx="1705980" cy="499789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El diálogo en la tumba entre Juan Preciado y Dorotea. Pasado inmediato.</a:t>
            </a:r>
            <a:endParaRPr lang="es-ES" sz="900" dirty="0"/>
          </a:p>
        </p:txBody>
      </p:sp>
      <p:sp>
        <p:nvSpPr>
          <p:cNvPr id="16" name="Rectángulo 15"/>
          <p:cNvSpPr/>
          <p:nvPr/>
        </p:nvSpPr>
        <p:spPr>
          <a:xfrm>
            <a:off x="6593595" y="2319808"/>
            <a:ext cx="1778636" cy="473649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La biografía de Pedro Paramo- usualmente el narrador heterodiegetico</a:t>
            </a:r>
            <a:endParaRPr lang="es-ES" sz="900" dirty="0"/>
          </a:p>
        </p:txBody>
      </p:sp>
      <p:sp>
        <p:nvSpPr>
          <p:cNvPr id="17" name="Rectángulo 16"/>
          <p:cNvSpPr/>
          <p:nvPr/>
        </p:nvSpPr>
        <p:spPr>
          <a:xfrm>
            <a:off x="1791834" y="2950201"/>
            <a:ext cx="1705980" cy="456765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Desde la llegada de Juan a Comala hasta su muerte, tres días.</a:t>
            </a:r>
            <a:endParaRPr lang="es-ES" sz="900" dirty="0"/>
          </a:p>
        </p:txBody>
      </p:sp>
      <p:sp>
        <p:nvSpPr>
          <p:cNvPr id="18" name="Rectángulo 17"/>
          <p:cNvSpPr/>
          <p:nvPr/>
        </p:nvSpPr>
        <p:spPr>
          <a:xfrm>
            <a:off x="1797403" y="3511025"/>
            <a:ext cx="1700411" cy="334748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Relatado por Eduviges, Damiana, ecos. Pasado remoto.</a:t>
            </a:r>
            <a:endParaRPr lang="es-ES" sz="900" dirty="0"/>
          </a:p>
        </p:txBody>
      </p:sp>
      <p:sp>
        <p:nvSpPr>
          <p:cNvPr id="19" name="Rectángulo 18"/>
          <p:cNvSpPr/>
          <p:nvPr/>
        </p:nvSpPr>
        <p:spPr>
          <a:xfrm>
            <a:off x="6593595" y="2915756"/>
            <a:ext cx="1778636" cy="332948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Desde su niñez hasta que es apuñalado por Abundio.</a:t>
            </a:r>
            <a:endParaRPr lang="es-ES" sz="900" dirty="0"/>
          </a:p>
        </p:txBody>
      </p:sp>
      <p:sp>
        <p:nvSpPr>
          <p:cNvPr id="20" name="Rectángulo 19"/>
          <p:cNvSpPr/>
          <p:nvPr/>
        </p:nvSpPr>
        <p:spPr>
          <a:xfrm>
            <a:off x="6602975" y="3329074"/>
            <a:ext cx="1769256" cy="363901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Páramo hace un monólogo, acerca de su espera por Susana. </a:t>
            </a:r>
            <a:endParaRPr lang="es-ES" sz="900" dirty="0"/>
          </a:p>
        </p:txBody>
      </p:sp>
      <p:cxnSp>
        <p:nvCxnSpPr>
          <p:cNvPr id="23" name="Conector recto 22"/>
          <p:cNvCxnSpPr>
            <a:stCxn id="6" idx="2"/>
          </p:cNvCxnSpPr>
          <p:nvPr/>
        </p:nvCxnSpPr>
        <p:spPr>
          <a:xfrm flipH="1">
            <a:off x="3331314" y="717176"/>
            <a:ext cx="1586" cy="12782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/>
          <p:cNvCxnSpPr/>
          <p:nvPr/>
        </p:nvCxnSpPr>
        <p:spPr>
          <a:xfrm>
            <a:off x="3899896" y="1091265"/>
            <a:ext cx="630696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/>
          <p:cNvCxnSpPr>
            <a:endCxn id="11" idx="0"/>
          </p:cNvCxnSpPr>
          <p:nvPr/>
        </p:nvCxnSpPr>
        <p:spPr>
          <a:xfrm>
            <a:off x="1030540" y="1437288"/>
            <a:ext cx="824" cy="11506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Rectángulo 81"/>
          <p:cNvSpPr/>
          <p:nvPr/>
        </p:nvSpPr>
        <p:spPr>
          <a:xfrm>
            <a:off x="6828055" y="3775383"/>
            <a:ext cx="1221791" cy="226796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Referencias históricas:</a:t>
            </a:r>
            <a:endParaRPr lang="es-ES" sz="900" dirty="0"/>
          </a:p>
        </p:txBody>
      </p:sp>
      <p:cxnSp>
        <p:nvCxnSpPr>
          <p:cNvPr id="91" name="Conector recto 90"/>
          <p:cNvCxnSpPr/>
          <p:nvPr/>
        </p:nvCxnSpPr>
        <p:spPr>
          <a:xfrm>
            <a:off x="2127412" y="1091265"/>
            <a:ext cx="630696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Rectángulo 91"/>
          <p:cNvSpPr/>
          <p:nvPr/>
        </p:nvSpPr>
        <p:spPr>
          <a:xfrm>
            <a:off x="4383773" y="2909788"/>
            <a:ext cx="1553548" cy="298503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Técnica contrapuntística. </a:t>
            </a:r>
            <a:endParaRPr lang="es-ES" sz="900" dirty="0"/>
          </a:p>
        </p:txBody>
      </p:sp>
      <p:sp>
        <p:nvSpPr>
          <p:cNvPr id="105" name="Rectángulo 104"/>
          <p:cNvSpPr/>
          <p:nvPr/>
        </p:nvSpPr>
        <p:spPr>
          <a:xfrm>
            <a:off x="6602975" y="4792596"/>
            <a:ext cx="1696336" cy="321804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Rulfo recurre al mundo interior.</a:t>
            </a:r>
            <a:endParaRPr lang="es-ES" sz="900" dirty="0"/>
          </a:p>
        </p:txBody>
      </p:sp>
      <p:sp>
        <p:nvSpPr>
          <p:cNvPr id="106" name="Rectángulo 105"/>
          <p:cNvSpPr/>
          <p:nvPr/>
        </p:nvSpPr>
        <p:spPr>
          <a:xfrm>
            <a:off x="6602975" y="5201281"/>
            <a:ext cx="2088523" cy="293760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Susana desaparece, Pedro pierde todo el interés por Comala. </a:t>
            </a:r>
            <a:endParaRPr lang="es-ES" sz="900" dirty="0"/>
          </a:p>
        </p:txBody>
      </p:sp>
      <p:sp>
        <p:nvSpPr>
          <p:cNvPr id="107" name="Rectángulo 106"/>
          <p:cNvSpPr/>
          <p:nvPr/>
        </p:nvSpPr>
        <p:spPr>
          <a:xfrm>
            <a:off x="1797403" y="3959400"/>
            <a:ext cx="1700411" cy="332466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El pasado se proyecta en el presente. </a:t>
            </a:r>
            <a:endParaRPr lang="es-ES" sz="900" dirty="0"/>
          </a:p>
        </p:txBody>
      </p:sp>
      <p:sp>
        <p:nvSpPr>
          <p:cNvPr id="108" name="Rectángulo 107"/>
          <p:cNvSpPr/>
          <p:nvPr/>
        </p:nvSpPr>
        <p:spPr>
          <a:xfrm>
            <a:off x="1797403" y="4392067"/>
            <a:ext cx="1700411" cy="381324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Introduce la historia, personajes, temas. </a:t>
            </a:r>
            <a:endParaRPr lang="es-ES" sz="900" dirty="0"/>
          </a:p>
        </p:txBody>
      </p:sp>
      <p:sp>
        <p:nvSpPr>
          <p:cNvPr id="109" name="Rectángulo 108"/>
          <p:cNvSpPr/>
          <p:nvPr/>
        </p:nvSpPr>
        <p:spPr>
          <a:xfrm>
            <a:off x="6558727" y="6073680"/>
            <a:ext cx="2088523" cy="422400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Sirve de contrapunto, confirmación o contradicción de la primera trama.</a:t>
            </a:r>
            <a:endParaRPr lang="es-ES" sz="900" dirty="0"/>
          </a:p>
        </p:txBody>
      </p:sp>
      <p:sp>
        <p:nvSpPr>
          <p:cNvPr id="110" name="Rectángulo 109"/>
          <p:cNvSpPr/>
          <p:nvPr/>
        </p:nvSpPr>
        <p:spPr>
          <a:xfrm>
            <a:off x="4141119" y="4291866"/>
            <a:ext cx="1976673" cy="404076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Hilos narrativos independientes, pero tienen conexión:</a:t>
            </a:r>
            <a:endParaRPr lang="es-ES" sz="900" dirty="0"/>
          </a:p>
        </p:txBody>
      </p:sp>
      <p:sp>
        <p:nvSpPr>
          <p:cNvPr id="111" name="Rectángulo 110"/>
          <p:cNvSpPr/>
          <p:nvPr/>
        </p:nvSpPr>
        <p:spPr>
          <a:xfrm>
            <a:off x="3987432" y="4893573"/>
            <a:ext cx="659728" cy="747946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Personaje: Pedro Paramo.</a:t>
            </a:r>
            <a:endParaRPr lang="es-ES" sz="900" dirty="0"/>
          </a:p>
        </p:txBody>
      </p:sp>
      <p:sp>
        <p:nvSpPr>
          <p:cNvPr id="112" name="Rectángulo 111"/>
          <p:cNvSpPr/>
          <p:nvPr/>
        </p:nvSpPr>
        <p:spPr>
          <a:xfrm>
            <a:off x="4734697" y="4893573"/>
            <a:ext cx="724876" cy="747946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Tema: Comala, infernal y paradisiaca.</a:t>
            </a:r>
            <a:endParaRPr lang="es-ES" sz="900" dirty="0"/>
          </a:p>
        </p:txBody>
      </p:sp>
      <p:sp>
        <p:nvSpPr>
          <p:cNvPr id="113" name="Rectángulo 112"/>
          <p:cNvSpPr/>
          <p:nvPr/>
        </p:nvSpPr>
        <p:spPr>
          <a:xfrm>
            <a:off x="5563369" y="4893573"/>
            <a:ext cx="724876" cy="741096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Estructura: evocación contada por distintos personajes</a:t>
            </a:r>
            <a:endParaRPr lang="es-ES" sz="900" dirty="0"/>
          </a:p>
        </p:txBody>
      </p:sp>
      <p:sp>
        <p:nvSpPr>
          <p:cNvPr id="114" name="Rectángulo 113"/>
          <p:cNvSpPr/>
          <p:nvPr/>
        </p:nvSpPr>
        <p:spPr>
          <a:xfrm>
            <a:off x="4821904" y="6246185"/>
            <a:ext cx="702853" cy="499789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Juan recuerda a su madre.</a:t>
            </a:r>
            <a:endParaRPr lang="es-ES" sz="900" dirty="0"/>
          </a:p>
        </p:txBody>
      </p:sp>
      <p:sp>
        <p:nvSpPr>
          <p:cNvPr id="115" name="Rectángulo 114"/>
          <p:cNvSpPr/>
          <p:nvPr/>
        </p:nvSpPr>
        <p:spPr>
          <a:xfrm>
            <a:off x="5637152" y="6246185"/>
            <a:ext cx="744124" cy="499789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Pedro recuerda a Susana</a:t>
            </a:r>
            <a:endParaRPr lang="es-ES" sz="900" dirty="0"/>
          </a:p>
        </p:txBody>
      </p:sp>
      <p:sp>
        <p:nvSpPr>
          <p:cNvPr id="116" name="Rectángulo 115"/>
          <p:cNvSpPr/>
          <p:nvPr/>
        </p:nvSpPr>
        <p:spPr>
          <a:xfrm>
            <a:off x="4821904" y="5804966"/>
            <a:ext cx="556052" cy="229200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Muerte</a:t>
            </a:r>
            <a:endParaRPr lang="es-ES" sz="900" dirty="0"/>
          </a:p>
        </p:txBody>
      </p:sp>
      <p:sp>
        <p:nvSpPr>
          <p:cNvPr id="117" name="Rectángulo 116"/>
          <p:cNvSpPr/>
          <p:nvPr/>
        </p:nvSpPr>
        <p:spPr>
          <a:xfrm>
            <a:off x="4091108" y="5793693"/>
            <a:ext cx="556052" cy="229200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Toribio.</a:t>
            </a:r>
            <a:endParaRPr lang="es-ES" sz="900" dirty="0"/>
          </a:p>
        </p:txBody>
      </p:sp>
      <p:sp>
        <p:nvSpPr>
          <p:cNvPr id="118" name="Rectángulo 117"/>
          <p:cNvSpPr/>
          <p:nvPr/>
        </p:nvSpPr>
        <p:spPr>
          <a:xfrm>
            <a:off x="4530592" y="2514504"/>
            <a:ext cx="1185190" cy="292800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Estructura del cubismo</a:t>
            </a:r>
            <a:endParaRPr lang="es-ES" sz="900" dirty="0"/>
          </a:p>
        </p:txBody>
      </p:sp>
      <p:sp>
        <p:nvSpPr>
          <p:cNvPr id="119" name="Rectángulo 118"/>
          <p:cNvSpPr/>
          <p:nvPr/>
        </p:nvSpPr>
        <p:spPr>
          <a:xfrm>
            <a:off x="6593595" y="5577519"/>
            <a:ext cx="2088523" cy="330774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Florencio muere, Susana pierde todo el interés por el mundo exterior. </a:t>
            </a:r>
            <a:endParaRPr lang="es-ES" sz="900" dirty="0"/>
          </a:p>
        </p:txBody>
      </p:sp>
      <p:sp>
        <p:nvSpPr>
          <p:cNvPr id="120" name="Rectángulo 119"/>
          <p:cNvSpPr/>
          <p:nvPr/>
        </p:nvSpPr>
        <p:spPr>
          <a:xfrm>
            <a:off x="1412247" y="4867736"/>
            <a:ext cx="2085567" cy="511832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“Este pueblo esta lleno de ecos tal que estuvieran en el hueco de las paredes o debajo de las piedras” Damiana.</a:t>
            </a:r>
            <a:endParaRPr lang="es-ES" sz="900" dirty="0"/>
          </a:p>
        </p:txBody>
      </p:sp>
      <p:sp>
        <p:nvSpPr>
          <p:cNvPr id="122" name="Rectángulo 121"/>
          <p:cNvSpPr/>
          <p:nvPr/>
        </p:nvSpPr>
        <p:spPr>
          <a:xfrm>
            <a:off x="1412247" y="5495041"/>
            <a:ext cx="2085567" cy="375828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Pasado, presente y futuro se proyectan en el mismo plano. </a:t>
            </a:r>
            <a:endParaRPr lang="es-ES" sz="900" dirty="0"/>
          </a:p>
        </p:txBody>
      </p:sp>
      <p:sp>
        <p:nvSpPr>
          <p:cNvPr id="123" name="Rectángulo 122"/>
          <p:cNvSpPr/>
          <p:nvPr/>
        </p:nvSpPr>
        <p:spPr>
          <a:xfrm>
            <a:off x="1412247" y="6073680"/>
            <a:ext cx="791378" cy="282638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Ecos: pasado. </a:t>
            </a:r>
            <a:endParaRPr lang="es-ES" sz="900" dirty="0"/>
          </a:p>
        </p:txBody>
      </p:sp>
      <p:sp>
        <p:nvSpPr>
          <p:cNvPr id="125" name="Rectángulo 124"/>
          <p:cNvSpPr/>
          <p:nvPr/>
        </p:nvSpPr>
        <p:spPr>
          <a:xfrm>
            <a:off x="2621737" y="6092941"/>
            <a:ext cx="876077" cy="282638"/>
          </a:xfrm>
          <a:prstGeom prst="rect">
            <a:avLst/>
          </a:prstGeom>
          <a:solidFill>
            <a:srgbClr val="FFC200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Presente: Juan Preciado</a:t>
            </a:r>
            <a:endParaRPr lang="es-ES" sz="900" dirty="0"/>
          </a:p>
        </p:txBody>
      </p:sp>
      <p:sp>
        <p:nvSpPr>
          <p:cNvPr id="126" name="Rectángulo 125"/>
          <p:cNvSpPr/>
          <p:nvPr/>
        </p:nvSpPr>
        <p:spPr>
          <a:xfrm>
            <a:off x="4141119" y="3768301"/>
            <a:ext cx="1976673" cy="377390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Historia de muertos desde una perspectiva de la eternidad. </a:t>
            </a:r>
            <a:endParaRPr lang="es-ES" sz="900" dirty="0"/>
          </a:p>
        </p:txBody>
      </p:sp>
      <p:sp>
        <p:nvSpPr>
          <p:cNvPr id="127" name="Rectángulo 126"/>
          <p:cNvSpPr/>
          <p:nvPr/>
        </p:nvSpPr>
        <p:spPr>
          <a:xfrm>
            <a:off x="4369327" y="3299660"/>
            <a:ext cx="1553548" cy="298503"/>
          </a:xfrm>
          <a:prstGeom prst="rect">
            <a:avLst/>
          </a:prstGeom>
          <a:solidFill>
            <a:srgbClr val="35CBB8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Tiempo paralizado.</a:t>
            </a:r>
            <a:endParaRPr lang="es-ES" sz="900" dirty="0"/>
          </a:p>
        </p:txBody>
      </p:sp>
      <p:sp>
        <p:nvSpPr>
          <p:cNvPr id="128" name="Rectángulo 127"/>
          <p:cNvSpPr/>
          <p:nvPr/>
        </p:nvSpPr>
        <p:spPr>
          <a:xfrm>
            <a:off x="6602975" y="4145691"/>
            <a:ext cx="932620" cy="540923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1) Revolución Mexicana (Muerte de cacique 1930).</a:t>
            </a:r>
            <a:endParaRPr lang="es-ES" sz="900" dirty="0"/>
          </a:p>
        </p:txBody>
      </p:sp>
      <p:sp>
        <p:nvSpPr>
          <p:cNvPr id="129" name="Rectángulo 128"/>
          <p:cNvSpPr/>
          <p:nvPr/>
        </p:nvSpPr>
        <p:spPr>
          <a:xfrm>
            <a:off x="7683214" y="4145691"/>
            <a:ext cx="923240" cy="540923"/>
          </a:xfrm>
          <a:prstGeom prst="rect">
            <a:avLst/>
          </a:prstGeom>
          <a:solidFill>
            <a:srgbClr val="2B9ECD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2) La guerra de los cristeros (Regreso de Susana)</a:t>
            </a:r>
            <a:endParaRPr lang="es-ES" sz="900" dirty="0"/>
          </a:p>
        </p:txBody>
      </p:sp>
      <p:cxnSp>
        <p:nvCxnSpPr>
          <p:cNvPr id="132" name="Conector recto 131"/>
          <p:cNvCxnSpPr/>
          <p:nvPr/>
        </p:nvCxnSpPr>
        <p:spPr>
          <a:xfrm>
            <a:off x="5522729" y="1420595"/>
            <a:ext cx="824" cy="11506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>
            <a:off x="6374260" y="1864097"/>
            <a:ext cx="1035935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recto 135"/>
          <p:cNvCxnSpPr/>
          <p:nvPr/>
        </p:nvCxnSpPr>
        <p:spPr>
          <a:xfrm>
            <a:off x="2673773" y="1864097"/>
            <a:ext cx="1973387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Conector recto 137"/>
          <p:cNvCxnSpPr/>
          <p:nvPr/>
        </p:nvCxnSpPr>
        <p:spPr>
          <a:xfrm>
            <a:off x="7410195" y="1864097"/>
            <a:ext cx="0" cy="45571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Conector recto 143"/>
          <p:cNvCxnSpPr/>
          <p:nvPr/>
        </p:nvCxnSpPr>
        <p:spPr>
          <a:xfrm>
            <a:off x="2689036" y="1864097"/>
            <a:ext cx="0" cy="45571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Conector recto 144"/>
          <p:cNvCxnSpPr>
            <a:stCxn id="118" idx="3"/>
          </p:cNvCxnSpPr>
          <p:nvPr/>
        </p:nvCxnSpPr>
        <p:spPr>
          <a:xfrm>
            <a:off x="5715782" y="2660904"/>
            <a:ext cx="887193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Conector recto 151"/>
          <p:cNvCxnSpPr>
            <a:endCxn id="118" idx="1"/>
          </p:cNvCxnSpPr>
          <p:nvPr/>
        </p:nvCxnSpPr>
        <p:spPr>
          <a:xfrm>
            <a:off x="3497814" y="2660904"/>
            <a:ext cx="1032778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Conector recto 153"/>
          <p:cNvCxnSpPr/>
          <p:nvPr/>
        </p:nvCxnSpPr>
        <p:spPr>
          <a:xfrm>
            <a:off x="2673773" y="2779904"/>
            <a:ext cx="0" cy="17029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Conector recto 158"/>
          <p:cNvCxnSpPr/>
          <p:nvPr/>
        </p:nvCxnSpPr>
        <p:spPr>
          <a:xfrm>
            <a:off x="2689516" y="3406966"/>
            <a:ext cx="0" cy="10405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Conector recto 163"/>
          <p:cNvCxnSpPr/>
          <p:nvPr/>
        </p:nvCxnSpPr>
        <p:spPr>
          <a:xfrm>
            <a:off x="2689516" y="3845773"/>
            <a:ext cx="0" cy="11362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Conector recto 165"/>
          <p:cNvCxnSpPr/>
          <p:nvPr/>
        </p:nvCxnSpPr>
        <p:spPr>
          <a:xfrm>
            <a:off x="2689516" y="4291866"/>
            <a:ext cx="0" cy="10020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Conector recto 167"/>
          <p:cNvCxnSpPr/>
          <p:nvPr/>
        </p:nvCxnSpPr>
        <p:spPr>
          <a:xfrm>
            <a:off x="2689516" y="4773391"/>
            <a:ext cx="0" cy="9434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Conector recto 172"/>
          <p:cNvCxnSpPr/>
          <p:nvPr/>
        </p:nvCxnSpPr>
        <p:spPr>
          <a:xfrm>
            <a:off x="2689516" y="5379568"/>
            <a:ext cx="0" cy="11547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Conector recto 173"/>
          <p:cNvCxnSpPr>
            <a:endCxn id="125" idx="0"/>
          </p:cNvCxnSpPr>
          <p:nvPr/>
        </p:nvCxnSpPr>
        <p:spPr>
          <a:xfrm>
            <a:off x="2673773" y="5870869"/>
            <a:ext cx="386003" cy="22207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Conector recto 176"/>
          <p:cNvCxnSpPr>
            <a:endCxn id="123" idx="0"/>
          </p:cNvCxnSpPr>
          <p:nvPr/>
        </p:nvCxnSpPr>
        <p:spPr>
          <a:xfrm flipH="1">
            <a:off x="1807936" y="5870869"/>
            <a:ext cx="408323" cy="20281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9" name="Conector recto 178"/>
          <p:cNvCxnSpPr/>
          <p:nvPr/>
        </p:nvCxnSpPr>
        <p:spPr>
          <a:xfrm flipH="1">
            <a:off x="5177535" y="2807304"/>
            <a:ext cx="1" cy="11254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Conector recto 181"/>
          <p:cNvCxnSpPr/>
          <p:nvPr/>
        </p:nvCxnSpPr>
        <p:spPr>
          <a:xfrm>
            <a:off x="5177535" y="3598004"/>
            <a:ext cx="0" cy="17029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Conector recto 182"/>
          <p:cNvCxnSpPr/>
          <p:nvPr/>
        </p:nvCxnSpPr>
        <p:spPr>
          <a:xfrm>
            <a:off x="5172538" y="3208291"/>
            <a:ext cx="0" cy="9136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5" name="Conector recto 184"/>
          <p:cNvCxnSpPr/>
          <p:nvPr/>
        </p:nvCxnSpPr>
        <p:spPr>
          <a:xfrm>
            <a:off x="5177536" y="4145691"/>
            <a:ext cx="0" cy="14870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Conector recto 186"/>
          <p:cNvCxnSpPr/>
          <p:nvPr/>
        </p:nvCxnSpPr>
        <p:spPr>
          <a:xfrm>
            <a:off x="5177536" y="4686614"/>
            <a:ext cx="0" cy="20695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9" name="Conector recto 188"/>
          <p:cNvCxnSpPr>
            <a:stCxn id="110" idx="2"/>
            <a:endCxn id="111" idx="0"/>
          </p:cNvCxnSpPr>
          <p:nvPr/>
        </p:nvCxnSpPr>
        <p:spPr>
          <a:xfrm flipH="1">
            <a:off x="4317296" y="4695942"/>
            <a:ext cx="812160" cy="19763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Conector recto 191"/>
          <p:cNvCxnSpPr>
            <a:endCxn id="113" idx="0"/>
          </p:cNvCxnSpPr>
          <p:nvPr/>
        </p:nvCxnSpPr>
        <p:spPr>
          <a:xfrm>
            <a:off x="5238645" y="4695942"/>
            <a:ext cx="687162" cy="19763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Conector recto 193"/>
          <p:cNvCxnSpPr/>
          <p:nvPr/>
        </p:nvCxnSpPr>
        <p:spPr>
          <a:xfrm>
            <a:off x="4317296" y="5634669"/>
            <a:ext cx="0" cy="17029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Conector recto 194"/>
          <p:cNvCxnSpPr/>
          <p:nvPr/>
        </p:nvCxnSpPr>
        <p:spPr>
          <a:xfrm>
            <a:off x="5172538" y="5641519"/>
            <a:ext cx="0" cy="17029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6" name="Conector recto 195"/>
          <p:cNvCxnSpPr/>
          <p:nvPr/>
        </p:nvCxnSpPr>
        <p:spPr>
          <a:xfrm flipH="1">
            <a:off x="5922875" y="5641519"/>
            <a:ext cx="14446" cy="60466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8" name="Conector recto 197"/>
          <p:cNvCxnSpPr>
            <a:endCxn id="114" idx="0"/>
          </p:cNvCxnSpPr>
          <p:nvPr/>
        </p:nvCxnSpPr>
        <p:spPr>
          <a:xfrm flipH="1">
            <a:off x="5173331" y="5641519"/>
            <a:ext cx="749544" cy="60466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" name="Conector recto 204"/>
          <p:cNvCxnSpPr/>
          <p:nvPr/>
        </p:nvCxnSpPr>
        <p:spPr>
          <a:xfrm>
            <a:off x="7410195" y="2793457"/>
            <a:ext cx="0" cy="11198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" name="Conector recto 206"/>
          <p:cNvCxnSpPr/>
          <p:nvPr/>
        </p:nvCxnSpPr>
        <p:spPr>
          <a:xfrm>
            <a:off x="7415071" y="3261021"/>
            <a:ext cx="0" cy="8037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9" name="Conector recto 208"/>
          <p:cNvCxnSpPr/>
          <p:nvPr/>
        </p:nvCxnSpPr>
        <p:spPr>
          <a:xfrm>
            <a:off x="7410195" y="3692975"/>
            <a:ext cx="4876" cy="8240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6" name="Conector recto 225"/>
          <p:cNvCxnSpPr>
            <a:endCxn id="128" idx="0"/>
          </p:cNvCxnSpPr>
          <p:nvPr/>
        </p:nvCxnSpPr>
        <p:spPr>
          <a:xfrm flipH="1">
            <a:off x="7069285" y="4002179"/>
            <a:ext cx="340910" cy="14351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8" name="Conector recto 227"/>
          <p:cNvCxnSpPr>
            <a:stCxn id="129" idx="0"/>
            <a:endCxn id="82" idx="2"/>
          </p:cNvCxnSpPr>
          <p:nvPr/>
        </p:nvCxnSpPr>
        <p:spPr>
          <a:xfrm flipH="1" flipV="1">
            <a:off x="7438951" y="4002179"/>
            <a:ext cx="705883" cy="14351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Conector recto 230"/>
          <p:cNvCxnSpPr>
            <a:endCxn id="105" idx="0"/>
          </p:cNvCxnSpPr>
          <p:nvPr/>
        </p:nvCxnSpPr>
        <p:spPr>
          <a:xfrm flipH="1">
            <a:off x="7451143" y="4686614"/>
            <a:ext cx="682538" cy="10598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Conector recto 233"/>
          <p:cNvCxnSpPr>
            <a:stCxn id="105" idx="0"/>
          </p:cNvCxnSpPr>
          <p:nvPr/>
        </p:nvCxnSpPr>
        <p:spPr>
          <a:xfrm flipH="1" flipV="1">
            <a:off x="7051230" y="4695942"/>
            <a:ext cx="399913" cy="9665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6" name="Conector recto 235"/>
          <p:cNvCxnSpPr/>
          <p:nvPr/>
        </p:nvCxnSpPr>
        <p:spPr>
          <a:xfrm flipV="1">
            <a:off x="7410195" y="5114400"/>
            <a:ext cx="0" cy="8688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8" name="Conector recto 237"/>
          <p:cNvCxnSpPr/>
          <p:nvPr/>
        </p:nvCxnSpPr>
        <p:spPr>
          <a:xfrm flipH="1" flipV="1">
            <a:off x="7410194" y="5511613"/>
            <a:ext cx="1" cy="8247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3" name="Conector recto 242"/>
          <p:cNvCxnSpPr/>
          <p:nvPr/>
        </p:nvCxnSpPr>
        <p:spPr>
          <a:xfrm flipV="1">
            <a:off x="7415487" y="5915658"/>
            <a:ext cx="0" cy="15802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" name="CuadroTexto 245"/>
          <p:cNvSpPr txBox="1"/>
          <p:nvPr/>
        </p:nvSpPr>
        <p:spPr>
          <a:xfrm>
            <a:off x="7051230" y="274320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Camila Orduz</a:t>
            </a:r>
            <a:endParaRPr lang="es-ES" dirty="0"/>
          </a:p>
        </p:txBody>
      </p:sp>
      <p:cxnSp>
        <p:nvCxnSpPr>
          <p:cNvPr id="248" name="Conector recto 247"/>
          <p:cNvCxnSpPr>
            <a:stCxn id="123" idx="2"/>
          </p:cNvCxnSpPr>
          <p:nvPr/>
        </p:nvCxnSpPr>
        <p:spPr>
          <a:xfrm>
            <a:off x="1807936" y="6356318"/>
            <a:ext cx="0" cy="13976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6" name="Conector recto 255"/>
          <p:cNvCxnSpPr/>
          <p:nvPr/>
        </p:nvCxnSpPr>
        <p:spPr>
          <a:xfrm>
            <a:off x="3049072" y="6382399"/>
            <a:ext cx="0" cy="11368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7" name="Conector recto 256"/>
          <p:cNvCxnSpPr/>
          <p:nvPr/>
        </p:nvCxnSpPr>
        <p:spPr>
          <a:xfrm>
            <a:off x="7410194" y="6469999"/>
            <a:ext cx="0" cy="13976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0" name="Conector recto 259"/>
          <p:cNvCxnSpPr>
            <a:endCxn id="114" idx="1"/>
          </p:cNvCxnSpPr>
          <p:nvPr/>
        </p:nvCxnSpPr>
        <p:spPr>
          <a:xfrm>
            <a:off x="1797403" y="6496080"/>
            <a:ext cx="3024501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Conector recto 268"/>
          <p:cNvCxnSpPr/>
          <p:nvPr/>
        </p:nvCxnSpPr>
        <p:spPr>
          <a:xfrm flipH="1">
            <a:off x="6381277" y="6609761"/>
            <a:ext cx="1028917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68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intero">
  <a:themeElements>
    <a:clrScheme name="Tintero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Tintero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Tinter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Tintero.thmx</Template>
  <TotalTime>631</TotalTime>
  <Words>333</Words>
  <Application>Microsoft Macintosh PowerPoint</Application>
  <PresentationFormat>Presentación en pantalla (4:3)</PresentationFormat>
  <Paragraphs>38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Tintero</vt:lpstr>
      <vt:lpstr>Presentación de PowerPoint</vt:lpstr>
    </vt:vector>
  </TitlesOfParts>
  <Company>The english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Camila Orduz De la torre</dc:creator>
  <cp:lastModifiedBy>Camila Orduz De la torre</cp:lastModifiedBy>
  <cp:revision>16</cp:revision>
  <dcterms:created xsi:type="dcterms:W3CDTF">2013-04-05T04:29:48Z</dcterms:created>
  <dcterms:modified xsi:type="dcterms:W3CDTF">2013-04-09T22:39:29Z</dcterms:modified>
</cp:coreProperties>
</file>